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38"/>
    <p:restoredTop sz="94667"/>
  </p:normalViewPr>
  <p:slideViewPr>
    <p:cSldViewPr snapToGrid="0" snapToObjects="1">
      <p:cViewPr varScale="1">
        <p:scale>
          <a:sx n="101" d="100"/>
          <a:sy n="101" d="100"/>
        </p:scale>
        <p:origin x="20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8CE05-0B9A-8543-9C4F-2B2DE13C6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CC782-38FB-5849-BAA2-223605BC5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44809-66E5-AA48-A43D-54992482B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E7BEF-7835-254A-A10C-A7791FA84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D5C88-CE77-944F-92A0-974B9F2B6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098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A3CB-6AF4-E741-AB61-7B21BA179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8716F3-BF0C-C944-937F-249D61384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FD0DA-73B3-624C-845D-41ACB9081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6FB71-FF66-7B4A-B496-EB1788C08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8EC01-B28C-3942-95B8-E6963E1DD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81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0913C6-96C6-3B47-B572-1EA347528D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EE799-FD77-F14C-BD84-36BDE4E42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EEC39-53C0-7F45-96D8-E39F54C38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7E361-C19C-6B4C-8EEF-CD33ECF74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12E04-73D5-E743-AD20-7E43CB11F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45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198F7-C16D-A544-AD12-0266AB9F9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0F777-B36C-5043-AF6C-095908453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DA865-DF48-E242-A6C5-E428DD4C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94F64-E743-BD46-92F1-3D688C16A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614BE-A3A2-FB41-B310-52E05F4D0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8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F7446-7D1B-EF44-B627-918744AEF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94530-897E-034A-927E-FBAECD33B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3D4C6-CD33-2645-8167-137F5A194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15285-EBC0-3741-9C30-723CA004D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C6F9F-8360-5548-B34D-4842EDB2A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59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6461E-149A-9848-84B7-2B97AF5A4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F521A-F644-EB40-B846-2F2C57D3E9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64BAA-A361-CF4C-A7C5-27B5F04550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8364A-4E60-AF42-814E-BB23520B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30FBC-8180-924B-AA10-89CD4E9D7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2763E0-80B4-C64F-9899-47E37311F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53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0FF5B-4D4B-DB49-AAF8-820B8E509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BA452-585C-6E49-9F66-843DDDA8B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635C86-64A8-E54D-8D75-2616251C9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F71411-292D-734F-86DC-48886578BD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F6B2DF-D952-004D-9DCB-34DFA3E2E7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FF4560-1469-B74F-92C5-8D6258E1A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AF72F8-D54C-5A45-A01B-FC81B5F19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ABDF07-73D1-BD47-8CC8-291A5F110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691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2E6D-5B1A-8549-98E7-26295177E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5C1C46-2AE7-014D-AF07-F724B7FC3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219E4F-5DDB-2946-A986-8968D6900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C479E-FDED-B14E-805F-7A4F47AB0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734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FF5A4E-3684-794A-8058-19438717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01E1F8-F38A-AB46-A3EE-853B25995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F11EC-4687-F24E-99D0-95FA88C21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039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027D8-BF6E-A84C-A726-C474347A7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029CB-CEDA-C645-B4E2-9EB5A93E8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117A6C-54EA-574E-AAE6-A5BB3706E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F08DF-F8CF-7D45-B79F-7EC76B734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94492-E1F5-3842-950D-826EEF2BF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76503C-2A24-6441-8B6B-B55D21F20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43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FBC51-F262-5247-983C-128450885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1D2481-314C-CD4C-911B-3044E2319D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19453-8469-314F-A5FE-80916EE7A3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8D1C3B-D27A-5A49-AF15-E3D38E3F9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8C3BA3-CB74-6B44-B87A-114521EED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C2F89C-FDC1-AF4A-8596-2875D8F4B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90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7C0B2B-CEB0-EB4E-8196-DA4873194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8B2CE8-C965-F545-8C28-38980159C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0A73B-C4A3-874E-8BFA-903537A74D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9A98D-29D9-9849-BE17-792D5C8DD9AB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2DC15-8D48-8943-AD73-BD3409922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AFC3D-80EB-774F-9DA4-505F5BD37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4527-B88B-5F43-90C1-29DFC9356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13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B187A2-D20A-1C4F-8CD3-5C8BAB8A5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0" y="1365250"/>
            <a:ext cx="96520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558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CDC393-DC01-0547-8E0E-DA98C2F96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64" y="0"/>
            <a:ext cx="116608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916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FC6FBE-FF42-9840-AF51-F80FFBB5A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159" y="0"/>
            <a:ext cx="55954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320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D39893-C73F-A34D-AD28-17F7FD741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241300"/>
            <a:ext cx="11270262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839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623EB6-CE30-B24D-99C2-6C0BA12FD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50" y="946150"/>
            <a:ext cx="1153173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116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jiecao</dc:creator>
  <cp:lastModifiedBy>jiecao</cp:lastModifiedBy>
  <cp:revision>1</cp:revision>
  <dcterms:created xsi:type="dcterms:W3CDTF">2018-03-21T20:13:03Z</dcterms:created>
  <dcterms:modified xsi:type="dcterms:W3CDTF">2018-03-21T20:19:09Z</dcterms:modified>
</cp:coreProperties>
</file>

<file path=docProps/thumbnail.jpeg>
</file>